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sldIdLst>
    <p:sldId id="257" r:id="rId4"/>
    <p:sldId id="266" r:id="rId5"/>
    <p:sldId id="267" r:id="rId6"/>
    <p:sldId id="268" r:id="rId7"/>
    <p:sldId id="261" r:id="rId8"/>
    <p:sldId id="269" r:id="rId9"/>
    <p:sldId id="276" r:id="rId10"/>
    <p:sldId id="277" r:id="rId11"/>
    <p:sldId id="281" r:id="rId12"/>
    <p:sldId id="282" r:id="rId13"/>
    <p:sldId id="270" r:id="rId14"/>
    <p:sldId id="264" r:id="rId15"/>
    <p:sldId id="280" r:id="rId16"/>
    <p:sldId id="265" r:id="rId17"/>
    <p:sldId id="258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js" initials="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26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23:46:43.694" idx="2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8CA00-3EC7-428C-8F48-0EA51EB4D865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A025F-B1D9-4F68-B513-057EEE9B596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454D3-2E08-4B30-939B-852F0A393729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31AB8-B140-41D7-B9F9-1A483097C09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120E3-A15D-44B7-9FAC-B6FD8283FEEC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D97FB-108F-427C-B8D8-7CF80CF69B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DAB408C-65C6-4B7F-B2C7-A4869A803CF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DEE56C4-4F82-430C-ADEB-DFF76F54A73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8BF8F11-DF05-4E82-8D7B-7C5B5AB26AB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2E6400A-8276-4BCA-AE88-8065A3333AB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F9985FB-EC59-4733-B892-6946053F27B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CE27AB2-C078-4F9F-BD78-C612E8FAABA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9A1CA99-00AC-439A-B894-E50670F9D8A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BBBF5E4-56F0-4C00-A615-9FFD84A4D8D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26AAD-DA8F-4456-89DE-0EE38A475F79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494A5-5982-4043-B55B-6B8486CCC76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2860001-4E2B-4171-80C0-ACE3D5A8198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5A53286-2938-4C1F-9EE8-913B1C84228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B00A4F3-FEF5-432E-A943-1D9178F35AF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4C3C2-DF44-4F2F-860D-5874AE9474F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5CF0-D9CC-4085-8CC2-DC8D23CA731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22C6B-3BBC-4A6A-B59F-76201C90D42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40436-CD6E-49AD-A977-7D700510F4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CA881-758B-4E74-BEE4-B9F3412E635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8A41A9-EFC0-492D-96E3-1D23F27013C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8F370-E439-4BAE-90C3-6D2E41645B5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736D8-94CE-4D0B-AE9F-4E4711097A32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23A2B-0166-48DC-AB23-8B71F01517E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96FB9-6581-4987-849F-A7357CDC9C0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06BCF-0207-49F5-A196-30C06176884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283BA-879D-4A88-9671-BE1B9D3A9ED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FC8A6-CCED-4514-AD07-25445C03BD3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98F54-B103-45E5-BA6C-7263AC82C3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51C52-C86F-492C-BD4C-5AB7528297A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876B2-86A8-4013-9AF5-130E0DDA3355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A8E44-0F12-48A7-B180-9F5599ADBD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DFD33-FF99-41D3-9E02-56AE416AB9DA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77483-A6FC-4308-9E50-90B0AE547D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60511-89C8-4E51-A94B-EB6B387809F9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08808-7A26-424F-BFD5-B456410D6A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2497A-1649-423A-853A-352781DA3633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90C87-AB89-4565-BEAB-E5D0B90DB6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E3CDA-C779-49A0-B300-5F522508F945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3B538-9578-4A40-902E-12FCD0FA2EA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801FE-1D40-4AB6-9B50-6CB99BB98522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F280C-A806-4423-8005-CFEB6D7D38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1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F76830-64ED-4742-A4F7-23A96EAF4DB0}" type="datetimeFigureOut">
              <a:rPr lang="zh-CN" altLang="en-US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463568-F7C3-40EE-B7B0-6F0741F6426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-7938" y="-23813"/>
            <a:ext cx="9259888" cy="54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DF4B1-FAD9-4ABE-B0DE-663A3EAC5E67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51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solidFill>
                  <a:srgbClr val="00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CFA575-B8E9-4B41-BE32-0CCADF94BC4A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51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1" name="Picture 10" descr="F:\2012-2013学年\第二学期\宣传册\佛山二中宣传册\资料\2013.3佛山二中宣传册\学校画册封面、封底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2" name="Picture 10" descr="F:\2012-2013学年\第二学期\宣传册\佛山二中宣传册\资料\2013.3佛山二中宣传册\学校画册封面、封底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4" name="Picture 9" descr="未标题-2 拷贝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lum bright="18000" contrast="-12000"/>
          </a:blip>
          <a:srcRect/>
          <a:stretch>
            <a:fillRect/>
          </a:stretch>
        </p:blipFill>
        <p:spPr bwMode="auto">
          <a:xfrm>
            <a:off x="36513" y="38100"/>
            <a:ext cx="113506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-324544" y="260648"/>
            <a:ext cx="84093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                                       AI</a:t>
            </a:r>
            <a:r>
              <a:rPr lang="zh-CN" altLang="en-US" sz="54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小区疫情风险检测系统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19BE93-A73B-4A27-A92F-292B27FAD1F9}"/>
              </a:ext>
            </a:extLst>
          </p:cNvPr>
          <p:cNvSpPr txBox="1"/>
          <p:nvPr/>
        </p:nvSpPr>
        <p:spPr>
          <a:xfrm>
            <a:off x="0" y="515719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学校：佛山市第二中学</a:t>
            </a:r>
            <a:endParaRPr lang="en-US" altLang="zh-CN" sz="2000" b="1" dirty="0"/>
          </a:p>
          <a:p>
            <a:r>
              <a:rPr lang="zh-CN" altLang="en-US" sz="2000" b="1" dirty="0"/>
              <a:t>项目成员：王进 谭智炜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3DDAB-EABA-4892-A5AB-2653AC065D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2423569"/>
            <a:ext cx="3491879" cy="2618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72E82B-401B-4109-926A-12E3006EE6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92" y="2423569"/>
            <a:ext cx="3528392" cy="264629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043B6-854B-458E-BD86-13F145F4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445D5-446B-49F8-A519-9069273E7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D8969-3AE8-4D7A-9BFF-7F2133E010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0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31140"/>
            <a:ext cx="6400800" cy="662940"/>
          </a:xfrm>
        </p:spPr>
        <p:txBody>
          <a:bodyPr/>
          <a:lstStyle/>
          <a:p>
            <a:r>
              <a:rPr lang="en-US" altLang="zh-CN" sz="4400" b="1" dirty="0">
                <a:solidFill>
                  <a:srgbClr val="FF0000"/>
                </a:solidFill>
                <a:sym typeface="+mn-ea"/>
              </a:rPr>
              <a:t>4.</a:t>
            </a:r>
            <a:r>
              <a:rPr lang="zh-CN" altLang="en-US" sz="4400" b="1" dirty="0">
                <a:solidFill>
                  <a:srgbClr val="FF0000"/>
                </a:solidFill>
                <a:sym typeface="+mn-ea"/>
              </a:rPr>
              <a:t>项目功能详细展示</a:t>
            </a:r>
            <a:endParaRPr lang="en-US" altLang="zh-CN" sz="4400" b="1" dirty="0">
              <a:solidFill>
                <a:srgbClr val="FF0000"/>
              </a:solidFill>
            </a:endParaRPr>
          </a:p>
          <a:p>
            <a:endParaRPr lang="en-US" altLang="zh-CN" sz="4400" b="1" dirty="0">
              <a:solidFill>
                <a:srgbClr val="FF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FB66F09-213A-4872-93E9-1D6784257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9A54F4-9672-4700-95E9-A225A9709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41376"/>
            <a:ext cx="7488832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9" descr="未标题-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lum bright="18000" contrast="-12000"/>
          </a:blip>
          <a:srcRect/>
          <a:stretch>
            <a:fillRect/>
          </a:stretch>
        </p:blipFill>
        <p:spPr bwMode="auto">
          <a:xfrm>
            <a:off x="7812088" y="188913"/>
            <a:ext cx="113506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279015" y="189230"/>
            <a:ext cx="592137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+mj-lt"/>
              <a:buNone/>
            </a:pPr>
            <a:r>
              <a:rPr lang="en-US" altLang="zh-CN" sz="4400" b="1" dirty="0">
                <a:solidFill>
                  <a:srgbClr val="FF0000"/>
                </a:solidFill>
                <a:sym typeface="+mn-ea"/>
              </a:rPr>
              <a:t>5.</a:t>
            </a:r>
            <a:r>
              <a:rPr lang="zh-CN" altLang="en-US" sz="4400" b="1" dirty="0">
                <a:solidFill>
                  <a:srgbClr val="FF0000"/>
                </a:solidFill>
                <a:sym typeface="+mn-ea"/>
              </a:rPr>
              <a:t>实验数据分析</a:t>
            </a:r>
          </a:p>
          <a:p>
            <a:pPr indent="0">
              <a:buFont typeface="+mj-lt"/>
              <a:buNone/>
            </a:pPr>
            <a:endParaRPr lang="zh-CN" altLang="en-US" sz="44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6785" y="1282065"/>
            <a:ext cx="4709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ym typeface="+mn-ea"/>
              </a:rPr>
              <a:t>---matlab</a:t>
            </a:r>
            <a:r>
              <a:rPr lang="zh-CN" altLang="en-US" sz="3600" b="1" dirty="0">
                <a:sym typeface="+mn-ea"/>
              </a:rPr>
              <a:t>数据分析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78527" y="5975384"/>
            <a:ext cx="618630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dirty="0">
                <a:sym typeface="+mn-ea"/>
              </a:rPr>
              <a:t>计算风险人数与传染率的函数</a:t>
            </a:r>
            <a:endParaRPr lang="zh-CN" altLang="en-US" sz="3600" dirty="0"/>
          </a:p>
        </p:txBody>
      </p:sp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410" y="1831340"/>
            <a:ext cx="7377430" cy="396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503" y="5769610"/>
            <a:ext cx="7772400" cy="1362075"/>
          </a:xfrm>
        </p:spPr>
        <p:txBody>
          <a:bodyPr/>
          <a:lstStyle/>
          <a:p>
            <a:r>
              <a:rPr lang="zh-CN" altLang="en-US" sz="3200" dirty="0">
                <a:sym typeface="+mn-ea"/>
              </a:rPr>
              <a:t>比较</a:t>
            </a:r>
            <a:r>
              <a:rPr lang="en-US" altLang="zh-CN" sz="3200" dirty="0">
                <a:sym typeface="+mn-ea"/>
              </a:rPr>
              <a:t>r</a:t>
            </a:r>
            <a:r>
              <a:rPr lang="zh-CN" altLang="en-US" sz="3200" dirty="0">
                <a:sym typeface="+mn-ea"/>
              </a:rPr>
              <a:t>值，得出较大</a:t>
            </a:r>
            <a:r>
              <a:rPr lang="en-US" altLang="zh-CN" sz="3200" dirty="0">
                <a:sym typeface="+mn-ea"/>
              </a:rPr>
              <a:t>R</a:t>
            </a:r>
            <a:r>
              <a:rPr lang="zh-CN" altLang="en-US" sz="3200" dirty="0">
                <a:sym typeface="+mn-ea"/>
              </a:rPr>
              <a:t>值函数拟合度最高</a:t>
            </a:r>
            <a:br>
              <a:rPr lang="zh-CN" altLang="en-US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>
              <a:solidFill>
                <a:schemeClr val="tx1"/>
              </a:solidFill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" y="4406900"/>
            <a:ext cx="9144000" cy="1158240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575" y="0"/>
            <a:ext cx="7954645" cy="427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450" y="1882458"/>
            <a:ext cx="8229600" cy="1143000"/>
          </a:xfrm>
        </p:spPr>
        <p:txBody>
          <a:bodyPr/>
          <a:lstStyle/>
          <a:p>
            <a:pPr algn="l"/>
            <a:r>
              <a:rPr lang="zh-CN" altLang="en-US" dirty="0"/>
              <a:t>但是我们的项目也有不足之处：</a:t>
            </a:r>
            <a:br>
              <a:rPr lang="zh-CN" altLang="en-US" dirty="0"/>
            </a:br>
            <a:r>
              <a:rPr lang="en-US" altLang="zh-CN" sz="3200" dirty="0"/>
              <a:t>1.</a:t>
            </a:r>
            <a:r>
              <a:rPr lang="zh-CN" altLang="en-US" sz="3200" dirty="0"/>
              <a:t> 数学建模不够完善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2450" y="3025775"/>
            <a:ext cx="71879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dirty="0">
                <a:sym typeface="+mn-ea"/>
              </a:rPr>
              <a:t>2. </a:t>
            </a:r>
            <a:r>
              <a:rPr lang="zh-CN" altLang="en-US" sz="3200" dirty="0">
                <a:sym typeface="+mn-ea"/>
              </a:rPr>
              <a:t>模型精度不够高（现场数据有限）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552450" y="3609340"/>
            <a:ext cx="351250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dirty="0">
                <a:sym typeface="+mn-ea"/>
              </a:rPr>
              <a:t>3. </a:t>
            </a:r>
            <a:r>
              <a:rPr lang="zh-CN" altLang="en-US" sz="3200" dirty="0">
                <a:sym typeface="+mn-ea"/>
              </a:rPr>
              <a:t>暗光识别率较低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3176905" y="655320"/>
            <a:ext cx="27908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>
                <a:solidFill>
                  <a:srgbClr val="FF0000"/>
                </a:solidFill>
                <a:sym typeface="+mn-ea"/>
              </a:rPr>
              <a:t>6. </a:t>
            </a:r>
            <a:r>
              <a:rPr lang="zh-CN" altLang="en-US" sz="4400" b="1">
                <a:solidFill>
                  <a:srgbClr val="FF0000"/>
                </a:solidFill>
                <a:sym typeface="+mn-ea"/>
              </a:rPr>
              <a:t>反思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7" name="Text Box 4"/>
          <p:cNvSpPr txBox="1">
            <a:spLocks noChangeArrowheads="1"/>
          </p:cNvSpPr>
          <p:nvPr/>
        </p:nvSpPr>
        <p:spPr bwMode="auto">
          <a:xfrm>
            <a:off x="755650" y="4365625"/>
            <a:ext cx="67691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359428" name="Text Box 7"/>
          <p:cNvSpPr txBox="1">
            <a:spLocks noChangeArrowheads="1"/>
          </p:cNvSpPr>
          <p:nvPr/>
        </p:nvSpPr>
        <p:spPr bwMode="auto">
          <a:xfrm>
            <a:off x="70643" y="764704"/>
            <a:ext cx="9002713" cy="8241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FF0000"/>
                </a:solidFill>
                <a:sym typeface="+mn-ea"/>
              </a:rPr>
              <a:t>7.</a:t>
            </a:r>
            <a:r>
              <a:rPr lang="zh-CN" altLang="en-US" sz="4400" b="1" dirty="0">
                <a:solidFill>
                  <a:srgbClr val="FF0000"/>
                </a:solidFill>
                <a:sym typeface="+mn-ea"/>
              </a:rPr>
              <a:t>总结与展望</a:t>
            </a:r>
            <a:endParaRPr lang="en-US" altLang="zh-CN" sz="4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59429" name="TextBox 1"/>
          <p:cNvSpPr txBox="1">
            <a:spLocks noChangeArrowheads="1"/>
          </p:cNvSpPr>
          <p:nvPr/>
        </p:nvSpPr>
        <p:spPr bwMode="auto">
          <a:xfrm>
            <a:off x="1533525" y="4491831"/>
            <a:ext cx="30988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srgbClr val="000000"/>
              </a:solidFill>
              <a:latin typeface="华文行楷"/>
              <a:ea typeface="华文行楷"/>
              <a:cs typeface="华文行楷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BE165-A1E7-44CB-9988-5E3CAF222C41}"/>
              </a:ext>
            </a:extLst>
          </p:cNvPr>
          <p:cNvSpPr txBox="1"/>
          <p:nvPr/>
        </p:nvSpPr>
        <p:spPr>
          <a:xfrm>
            <a:off x="1693926" y="1649612"/>
            <a:ext cx="59648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利用更多数据完善数学模型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完善深度学习模型训练集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对人群更细致的分类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988B6-2E7B-4E69-9088-73713BDFFBEB}"/>
              </a:ext>
            </a:extLst>
          </p:cNvPr>
          <p:cNvSpPr txBox="1"/>
          <p:nvPr/>
        </p:nvSpPr>
        <p:spPr>
          <a:xfrm>
            <a:off x="856368" y="3280409"/>
            <a:ext cx="7639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B0F0"/>
                </a:solidFill>
              </a:rPr>
              <a:t>结语：</a:t>
            </a:r>
            <a:r>
              <a:rPr lang="zh-CN" altLang="zh-CN" sz="2800" b="1" dirty="0">
                <a:solidFill>
                  <a:srgbClr val="00B0F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也许我们无法像阿里云工程师王坚一样伟大，但我们希望能通过我们一点点努力，为我们的生活增添更多细节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851" y="1268760"/>
            <a:ext cx="8229600" cy="897255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研究背景与意义</a:t>
            </a:r>
            <a:br>
              <a:rPr lang="zh-CN" altLang="en-US" dirty="0"/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564" y="1987550"/>
            <a:ext cx="8744585" cy="47307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>
                <a:sym typeface="+mn-ea"/>
              </a:rPr>
              <a:t>         </a:t>
            </a:r>
            <a:r>
              <a:rPr lang="zh-CN" altLang="en-US" sz="4400" dirty="0">
                <a:sym typeface="+mn-ea"/>
              </a:rPr>
              <a:t>疫情期间，小区里常常有居家隔离者外出不戴口罩，还有一些外来人员给小区居民增加了不少传染风险。</a:t>
            </a:r>
            <a:endParaRPr lang="zh-CN" altLang="en-US" sz="4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153601" name="Picture 9" descr="未标题-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lum bright="18000" contrast="-12000"/>
          </a:blip>
          <a:srcRect/>
          <a:stretch>
            <a:fillRect/>
          </a:stretch>
        </p:blipFill>
        <p:spPr bwMode="auto">
          <a:xfrm>
            <a:off x="7812088" y="188913"/>
            <a:ext cx="113506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444115"/>
            <a:ext cx="8173085" cy="1278890"/>
          </a:xfrm>
        </p:spPr>
        <p:txBody>
          <a:bodyPr/>
          <a:lstStyle/>
          <a:p>
            <a:r>
              <a:rPr lang="zh-CN" altLang="en-US" b="1" dirty="0">
                <a:solidFill>
                  <a:srgbClr val="7030A0"/>
                </a:solidFill>
              </a:rPr>
              <a:t>问题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针对小区内不同的人群，我们是否可以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分析</a:t>
            </a:r>
            <a:r>
              <a:rPr lang="zh-CN" altLang="en-US" dirty="0">
                <a:sym typeface="+mn-ea"/>
              </a:rPr>
              <a:t>他们的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风险</a:t>
            </a:r>
            <a:r>
              <a:rPr lang="zh-CN" altLang="en-US" dirty="0">
                <a:sym typeface="+mn-ea"/>
              </a:rPr>
              <a:t>并</a:t>
            </a:r>
            <a:r>
              <a:rPr lang="zh-CN" altLang="en-US">
                <a:sym typeface="+mn-ea"/>
              </a:rPr>
              <a:t>给予相应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预警</a:t>
            </a:r>
            <a:r>
              <a:rPr lang="zh-CN" altLang="en-US">
                <a:sym typeface="+mn-ea"/>
              </a:rPr>
              <a:t>呢</a:t>
            </a:r>
            <a:r>
              <a:rPr lang="zh-CN" altLang="en-US" dirty="0">
                <a:sym typeface="+mn-ea"/>
              </a:rPr>
              <a:t>？</a:t>
            </a:r>
            <a:br>
              <a:rPr lang="zh-CN" altLang="en-US" dirty="0">
                <a:sym typeface="+mn-ea"/>
              </a:rPr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01" name="Picture 9" descr="未标题-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lum bright="18000" contrast="-12000"/>
          </a:blip>
          <a:srcRect/>
          <a:stretch>
            <a:fillRect/>
          </a:stretch>
        </p:blipFill>
        <p:spPr bwMode="auto">
          <a:xfrm>
            <a:off x="7812088" y="188913"/>
            <a:ext cx="113506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2325" y="-153670"/>
            <a:ext cx="7772400" cy="1470025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项目创新点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22020" y="1463675"/>
            <a:ext cx="7136765" cy="3561715"/>
          </a:xfrm>
        </p:spPr>
        <p:txBody>
          <a:bodyPr/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检测，提高效率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）数学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matlab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科学分析。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）物联网传输数据，实时提供信息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53601" name="Picture 9" descr="未标题-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lum bright="18000" contrast="-12000"/>
          </a:blip>
          <a:srcRect/>
          <a:stretch>
            <a:fillRect/>
          </a:stretch>
        </p:blipFill>
        <p:spPr bwMode="auto">
          <a:xfrm>
            <a:off x="7812088" y="188913"/>
            <a:ext cx="113506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9" descr="未标题-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lum bright="18000" contrast="-12000"/>
          </a:blip>
          <a:srcRect/>
          <a:stretch>
            <a:fillRect/>
          </a:stretch>
        </p:blipFill>
        <p:spPr bwMode="auto">
          <a:xfrm>
            <a:off x="7812088" y="188913"/>
            <a:ext cx="113506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907704" y="578962"/>
            <a:ext cx="48679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+mj-lt"/>
              <a:buNone/>
            </a:pPr>
            <a:r>
              <a:rPr lang="en-US" altLang="zh-CN" sz="4400" b="1" dirty="0">
                <a:solidFill>
                  <a:srgbClr val="FF0000"/>
                </a:solidFill>
                <a:sym typeface="+mn-ea"/>
              </a:rPr>
              <a:t>3.</a:t>
            </a:r>
            <a:r>
              <a:rPr lang="zh-CN" altLang="en-US" sz="4400" b="1" dirty="0">
                <a:solidFill>
                  <a:srgbClr val="FF0000"/>
                </a:solidFill>
                <a:sym typeface="+mn-ea"/>
              </a:rPr>
              <a:t>实现方法与过程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3298" y="1772816"/>
            <a:ext cx="8397403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ym typeface="+mn-ea"/>
              </a:rPr>
              <a:t>1. </a:t>
            </a:r>
            <a:r>
              <a:rPr lang="zh-CN" altLang="en-US" sz="3600" b="1" dirty="0">
                <a:sym typeface="+mn-ea"/>
              </a:rPr>
              <a:t>利用</a:t>
            </a:r>
            <a:r>
              <a:rPr lang="en-US" altLang="zh-CN" sz="3600" b="1" dirty="0" err="1">
                <a:sym typeface="+mn-ea"/>
              </a:rPr>
              <a:t>matlab</a:t>
            </a:r>
            <a:r>
              <a:rPr lang="zh-CN" altLang="en-US" sz="3600" b="1" dirty="0">
                <a:sym typeface="+mn-ea"/>
              </a:rPr>
              <a:t>数学建模</a:t>
            </a:r>
            <a:r>
              <a:rPr lang="en-US" altLang="zh-CN" sz="3600" b="1" dirty="0">
                <a:sym typeface="+mn-ea"/>
              </a:rPr>
              <a:t>,</a:t>
            </a:r>
            <a:r>
              <a:rPr lang="zh-CN" altLang="en-US" sz="3600" b="1" dirty="0">
                <a:sym typeface="+mn-ea"/>
              </a:rPr>
              <a:t>结合实际判断小区传染风险。</a:t>
            </a:r>
          </a:p>
          <a:p>
            <a:r>
              <a:rPr lang="en-US" altLang="zh-CN" sz="3600" b="1" dirty="0"/>
              <a:t>2. </a:t>
            </a:r>
            <a:r>
              <a:rPr lang="zh-CN" altLang="en-US" sz="3600" b="1" dirty="0"/>
              <a:t>基于</a:t>
            </a:r>
            <a:r>
              <a:rPr lang="en-US" altLang="zh-CN" sz="3600" b="1" dirty="0" err="1"/>
              <a:t>tensorflow</a:t>
            </a:r>
            <a:r>
              <a:rPr lang="zh-CN" altLang="en-US" sz="3600" b="1" dirty="0"/>
              <a:t>训练出模型，用摄像头检测并区分人群。</a:t>
            </a:r>
            <a:endParaRPr lang="en-US" altLang="zh-CN" sz="3600" b="1" dirty="0"/>
          </a:p>
          <a:p>
            <a:r>
              <a:rPr lang="en-US" altLang="zh-CN" sz="3600" b="1" dirty="0"/>
              <a:t>3. </a:t>
            </a:r>
            <a:r>
              <a:rPr lang="zh-CN" altLang="en-US" sz="3600" b="1" dirty="0"/>
              <a:t>用物联网将信息发送到管理人员手机。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22605"/>
            <a:ext cx="7772400" cy="612140"/>
          </a:xfrm>
        </p:spPr>
        <p:txBody>
          <a:bodyPr/>
          <a:lstStyle/>
          <a:p>
            <a:br>
              <a:rPr lang="en-US" altLang="zh-CN" dirty="0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517BD-94DF-448D-B2D4-81DE7A05C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22605"/>
            <a:ext cx="7772400" cy="612140"/>
          </a:xfrm>
        </p:spPr>
        <p:txBody>
          <a:bodyPr/>
          <a:lstStyle/>
          <a:p>
            <a:br>
              <a:rPr lang="en-US" altLang="zh-CN" dirty="0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27FB3-33B9-412F-AD86-452B1B05C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22605"/>
            <a:ext cx="7772400" cy="612140"/>
          </a:xfrm>
        </p:spPr>
        <p:txBody>
          <a:bodyPr/>
          <a:lstStyle/>
          <a:p>
            <a:br>
              <a:rPr lang="en-US" altLang="zh-CN" dirty="0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6977A-6A93-4DF4-8F2C-D18E8593D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2AE9D-59AA-4DAE-BE4D-F843E36A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2D499A-E3FB-48E2-82F9-916A02935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58" y="65184"/>
            <a:ext cx="3218257" cy="688349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68A472-D53B-4FF8-96A6-447620060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2384"/>
            <a:ext cx="320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216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佛山市第三中学初中部档案综合管理达标升级工作汇报">
  <a:themeElements>
    <a:clrScheme name="佛山市第三中学初中部档案综合管理达标升级工作汇报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佛山市第三中学初中部档案综合管理达标升级工作汇报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佛山市第三中学初中部档案综合管理达标升级工作汇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佛山市第三中学初中部档案综合管理达标升级工作汇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佛山市第三中学初中部档案综合管理达标升级工作汇报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280</Words>
  <Application>Microsoft Office PowerPoint</Application>
  <PresentationFormat>全屏显示(4:3)</PresentationFormat>
  <Paragraphs>31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黑体</vt:lpstr>
      <vt:lpstr>华文行楷</vt:lpstr>
      <vt:lpstr>宋体</vt:lpstr>
      <vt:lpstr>Arial</vt:lpstr>
      <vt:lpstr>Calibri</vt:lpstr>
      <vt:lpstr>1_Office 主题​​</vt:lpstr>
      <vt:lpstr>1_默认设计模板</vt:lpstr>
      <vt:lpstr>佛山市第三中学初中部档案综合管理达标升级工作汇报</vt:lpstr>
      <vt:lpstr>PowerPoint 演示文稿</vt:lpstr>
      <vt:lpstr>1.研究背景与意义 </vt:lpstr>
      <vt:lpstr>问题：针对小区内不同的人群，我们是否可以分析他们的风险并给予相应预警呢？ </vt:lpstr>
      <vt:lpstr>2.项目创新点</vt:lpstr>
      <vt:lpstr>PowerPoint 演示文稿</vt:lpstr>
      <vt:lpstr> 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比较r值，得出较大R值函数拟合度最高  </vt:lpstr>
      <vt:lpstr>但是我们的项目也有不足之处： 1. 数学建模不够完善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进</cp:lastModifiedBy>
  <cp:revision>25</cp:revision>
  <dcterms:created xsi:type="dcterms:W3CDTF">2019-03-13T08:43:00Z</dcterms:created>
  <dcterms:modified xsi:type="dcterms:W3CDTF">2020-09-24T12:30:10Z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